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9306A0-305C-4D6F-81CD-00CFFAE6D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DFD665C-948E-4A13-AA6E-E58EC76CD1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DF4DFB-349C-4802-8E5B-FC156EE0B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15762E0-7586-4F75-887A-A32DA9173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076848-6927-47D8-9CB1-81FDB0DEE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943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28A754-ADF5-4B00-A06F-23CA0CB77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94E56C3-3F3F-4F9F-8CC8-DCD20E5B06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762E8CE-30E7-4AC4-8283-E774A25AC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100FAD4-FAEB-4D47-8D26-C4B0769D5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8C6B1C4-087F-41D1-892A-6BE68FA52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291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9A47A97-E3C6-457A-9B61-0B249AFC4A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5A95F99-FA65-40DC-A7EC-EF40846EC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2DB999A-B71D-4245-874E-B4F7BEADD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2D6C285-BC2B-4E07-B0DE-9E32CD7C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2725FA-BC08-45B3-8075-32F06C0B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933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6C331E-749F-4A3C-9A8D-B5450C7D7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F39A6A-CA8B-4B6D-9852-8209B81E0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BEC7B12-C26E-4DF8-932A-3B181EF1D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B5908D6-5087-45CD-9365-1FEE19504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CF651D8-9D40-4AB4-A25C-672205C4E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432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2F6833-FD46-4984-B91B-DF2F4EE2A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D01FAFB-60E5-4F6D-B39B-AD55FE1F7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C4CD4A-CEEA-4CAF-990D-8FC6DBEB0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51C2226-9C8A-4CDE-906E-088D5FE40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BD1CB0-8BE1-4B7C-ACA8-4C69F474F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4610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7DA0AD-D66F-4060-BD33-D382E8624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184E04-C23C-4AE9-AF88-47141589FE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CB5D2C4-56AD-4E93-8A09-F0B635A11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5201662-C3CC-4643-B3A8-57BC3EC33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5CDDBA-67D8-4D4C-86BB-BD5BE916B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35DCA5C-3274-4B42-A2F0-F9F51E0EC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063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757F01-89C9-4DEE-8472-544A4A57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9E5C415-93EA-4D8D-B7E5-FA6FD781D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2349CF7-C932-42D5-825B-325A50781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18BB69B-8F18-49F1-9DAB-EC4CCE39FF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99E718F-A452-4AF3-9400-5951FF9F39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2D0C701-3274-48C4-81A3-D0B2FA79B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737AA8B-22A6-44F2-8AB9-654C25DA5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CD9DA0D-EB48-47A4-907C-451BE10B3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005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E5A5F7-FE53-4620-8EB2-8BA1D1CC1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9B7CC00-2AC7-486E-A7DA-64C830AC4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548321D-FA1B-4101-9BE5-1861B17DE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5280538-D173-4BAA-9A57-CAECAF2DB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16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E45018E-661B-4356-A3C6-681335C46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68522B0-E77C-4FDD-916B-D7DFE3AFB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2070DF2-F2F4-4BE6-9045-34B6C5A3C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883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87395C6-6ECD-4BFD-A4F4-3265F5E97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721D0F-5355-4E60-AB5A-58C4B5109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D408B4D-C83D-489C-B181-3CC7DD8C5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21CDB22-F3E8-4D06-AB00-4E56AA2B7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27E3759-333C-4B90-A3F6-DC92C4A16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9DDF59C-E95C-4F68-9DA7-73F900F97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790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82649C-16FC-4CC8-892E-C1B0436E6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349258A-BE85-458D-AF08-18A73412F4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7635586-B1CD-461A-BDF5-2E32FF424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251993A-A99F-4617-9B11-A5FE1A1AB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088E0B3-0FD2-4E5E-94DB-010B487B0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8898938-8A12-4561-ABB7-35D0A88AF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986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A7D9722-8A04-4C92-B57C-2A23DDF8A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0D6DDAA-9B0C-4056-82C6-E409E2DFF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0EEC7B-531C-44F7-9486-A22EBA427D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47B3CD6-ABCA-4619-9141-EF33B2A23A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F786845-680F-4663-A28C-FBF592D2BB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195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4234A4-D957-4E71-9D0D-95142DC253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7287"/>
            <a:ext cx="9144000" cy="1097280"/>
          </a:xfrm>
        </p:spPr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TAŞINMAZ MÜLKİYETİ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8B1B084-E2C4-45FB-B70B-E22F97DE5D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02191"/>
            <a:ext cx="9144000" cy="4262511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Mülkiyetinin Konusu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Taşınmaz Mülkiyetinin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Kazanılması</a:t>
            </a:r>
          </a:p>
          <a:p>
            <a:pPr algn="l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Aslen Kazanım- Devren Kazanım</a:t>
            </a:r>
          </a:p>
          <a:p>
            <a:pPr algn="l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Tescilden önce kazanım- Tescille kazanım</a:t>
            </a:r>
          </a:p>
          <a:p>
            <a:pPr algn="l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mülkiyetinin zamanaşımı ile kazanılması</a:t>
            </a:r>
          </a:p>
          <a:p>
            <a:pPr algn="l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Olağan zamanaşımı ile kazanım</a:t>
            </a:r>
          </a:p>
          <a:p>
            <a:pPr algn="l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Olağanüstü zamanaşımı ile kazanım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Mülkiyetinin Kaybı</a:t>
            </a:r>
          </a:p>
          <a:p>
            <a:pPr algn="l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90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33</Words>
  <Application>Microsoft Office PowerPoint</Application>
  <PresentationFormat>Geniş ekran</PresentationFormat>
  <Paragraphs>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TAŞINMAZ MÜLKİYETİ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EŞYA HUKUKU 7. HAFTA</dc:title>
  <dc:creator>zeynep özcan</dc:creator>
  <cp:lastModifiedBy>zeynep özcan</cp:lastModifiedBy>
  <cp:revision>8</cp:revision>
  <dcterms:created xsi:type="dcterms:W3CDTF">2020-09-30T08:59:54Z</dcterms:created>
  <dcterms:modified xsi:type="dcterms:W3CDTF">2020-09-30T12:35:33Z</dcterms:modified>
</cp:coreProperties>
</file>